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FFC7-02E9-4F66-BA93-7282B8F18EC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C3DC-ACE0-4A9D-B001-B0C2CBD8A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Кафедра эпизоотологии и микробиологии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54AA9-839F-400B-AD1A-EE4C3629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7CAD2-01D5-43CA-A1F2-7FB7A524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4638"/>
            <a:ext cx="1905000" cy="2857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6B55E-BD2E-45BA-8A9A-2F8D32E63521}"/>
              </a:ext>
            </a:extLst>
          </p:cNvPr>
          <p:cNvSpPr/>
          <p:nvPr/>
        </p:nvSpPr>
        <p:spPr>
          <a:xfrm>
            <a:off x="2385878" y="2178031"/>
            <a:ext cx="6168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Симонов Александр Николаевич,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кандидат биологических наук, доцент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D6F0F0-664F-4DF9-BA95-EB08E2A4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25863"/>
            <a:ext cx="2592059" cy="215140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D7B33E5-1C70-4E93-AC61-F0FBDE39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4D4D4D"/>
                </a:solidFill>
                <a:effectLst/>
                <a:latin typeface="robotoregular"/>
              </a:rPr>
              <a:t>Постников Евгений Иванович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D22B72-4C3F-48E5-86D2-F3FD712D170C}"/>
              </a:ext>
            </a:extLst>
          </p:cNvPr>
          <p:cNvSpPr/>
          <p:nvPr/>
        </p:nvSpPr>
        <p:spPr>
          <a:xfrm>
            <a:off x="2915587" y="4824810"/>
            <a:ext cx="616867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Постников Евгений Иванович,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кандидат биологических наук, доцент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1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BD62-28D7-43D7-A713-8A07F19A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B4812-FD72-4C3D-B79A-44C40C74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10904D-505A-45BD-9A16-A19F21556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2141223" cy="25694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43EBAC-B2F4-4FD2-82B4-11A698472639}"/>
              </a:ext>
            </a:extLst>
          </p:cNvPr>
          <p:cNvSpPr/>
          <p:nvPr/>
        </p:nvSpPr>
        <p:spPr>
          <a:xfrm>
            <a:off x="2603340" y="2020025"/>
            <a:ext cx="60834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Тарануха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Надежда Ивановна,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кандидат ветеринарных наук, доцент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6C522-47B6-4085-9F3A-94FAFE90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5" y="3425552"/>
            <a:ext cx="2076450" cy="28575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9D0F6B-A6DA-48AE-9F2F-F144A8D0393E}"/>
              </a:ext>
            </a:extLst>
          </p:cNvPr>
          <p:cNvSpPr/>
          <p:nvPr/>
        </p:nvSpPr>
        <p:spPr>
          <a:xfrm>
            <a:off x="2603340" y="5257800"/>
            <a:ext cx="608346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Гвоздецкий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Николай Алексеевич,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кандидат ветеринарных наук, доцент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6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Кафедра микробиологии была создана 8 сентября 1944 года. Ее организатором и первым заведующим был доктор ветеринарных наук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Николай Иванович Николаенко.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 его руководством были выполнены исследования по диагностике, профилактике и ликвидации паратифа овец, изготовлены бактериофаг, сыворотка и вакцина против этого заболевания. Проработал Н.И. Николаенко в должности заведующего кафедрой микробиологии 29 лет.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1963 году при кафедре микробиологии было открыто вирусологическое отделение. Студенты получили возможность с помощью электронного и люминесцентного микроскопов изучать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доклеточные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живые существа.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1973 по 1985 годы кафедру возглавлял доктор ветеринарных наук, профессор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Вениамин Федорович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Глухов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Кафедра эпизоотологии была организована 12 февраля 1945 года. Ее организатором и заведующим был переведенный из Кировского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зооветинститута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доктор ветеринарных наук, профессор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Александр Алексеевич Банников,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который заведовал ею до 1974 года. Ему на смену пришел доктор ветеринарных наук, профессор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П.С. Козлов,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руководивший кафедрой до 1990 года.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Объединенная кафедра эпизоотологии и микробиологии была организована в самостоятельную в 1990 году доктором биологических наук, профессором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Анатолием Федоровичем Дмитриевым.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 время работы на кафедре А.Ф. Дмитриевым предложен целый ряд новых способов диагностики, прогнозирования инфекционных болезней животных с применением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моноклональных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антител, способов диагностики внутриутробного инфицирования животных, определения жизнеспособности новорожденных животных, способов и средств определения неспецифической реактивности особей.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	Оригинальными являются исследования по индикации микроорганизмов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санитарно-микро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биологической оценке воздушной среды помещений. А.Ф. Дмитриев является соавтором трех штаммов гибридных культивируемых клеток продуцентов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моноклональных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антител к бруцеллезным бактериям, которые депонированы во Всероссийской специальной коллекции перевиваемых клеточных культур (г. Санкт-Петербург) и защищены авторскими свидетельствами на изобретения. С помощью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моноклональных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антител получен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эритроцитарный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диагностикум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разработаны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экспресс-методы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обнаружения возбудителя в иммунологических реакциях.</a:t>
            </a:r>
          </a:p>
          <a:p>
            <a:pPr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	В настоящее время А.Ф. Дмитриев возглавляет научную школу Ставропольских ветеринарных инфекционистов.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gau.ru/upload/resize_cache/main/b39/100_100_1/Img%20zhatjndvi%2015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656184" cy="2365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70608" y="1672518"/>
            <a:ext cx="6271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Ожередова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Надежда Аркадьевна,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доктор ветеринарных наук, профессор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7BA31B-4522-433C-9CDF-315EAD0BC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52" y="3749466"/>
            <a:ext cx="1798476" cy="22740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52ACE-958D-4F78-A65C-42A32AAC2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374" y="4899012"/>
            <a:ext cx="6529382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4CF09C-93AF-40D1-B813-DFF1B9033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2976"/>
            <a:ext cx="1895475" cy="2857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43EA9-74BA-4911-BA1B-3A01539F9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8" y="404664"/>
            <a:ext cx="1876043" cy="2559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04A75-7FE5-4AEA-A642-F940AB86088F}"/>
              </a:ext>
            </a:extLst>
          </p:cNvPr>
          <p:cNvSpPr txBox="1"/>
          <p:nvPr/>
        </p:nvSpPr>
        <p:spPr>
          <a:xfrm>
            <a:off x="2627784" y="1916832"/>
            <a:ext cx="6271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Заерко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Виктор Иванович,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доктор ветеринарных наук, профессор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F83B1F-37FD-40D8-9480-8EA4AE8ACA93}"/>
              </a:ext>
            </a:extLst>
          </p:cNvPr>
          <p:cNvSpPr/>
          <p:nvPr/>
        </p:nvSpPr>
        <p:spPr>
          <a:xfrm>
            <a:off x="2627784" y="3645024"/>
            <a:ext cx="62714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Аракелян Петрос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Карапетович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доктор ветеринарных наук, профессор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585B0-7E6D-4140-9801-C3865DFF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D7D88-7B8D-4DE5-A5A9-A5794D555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9" y="171450"/>
            <a:ext cx="1898406" cy="24654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025FD8-4F61-4DDF-8E5F-96711E3268FE}"/>
              </a:ext>
            </a:extLst>
          </p:cNvPr>
          <p:cNvSpPr/>
          <p:nvPr/>
        </p:nvSpPr>
        <p:spPr>
          <a:xfrm>
            <a:off x="2627784" y="1629920"/>
            <a:ext cx="616867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Веревкина Марина Николаевна,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кандидат биологических наук, доцент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9EBC7F-4252-4EEE-81FE-026DE087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8" y="3284984"/>
            <a:ext cx="1901863" cy="264147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092E19-4A97-469C-B8D2-5D4A70C953EA}"/>
              </a:ext>
            </a:extLst>
          </p:cNvPr>
          <p:cNvSpPr/>
          <p:nvPr/>
        </p:nvSpPr>
        <p:spPr>
          <a:xfrm>
            <a:off x="2604920" y="5085184"/>
            <a:ext cx="616867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Светлакова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Елена Валентиновна,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кандидат биологических наук, доцент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437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robotoregular</vt:lpstr>
      <vt:lpstr>Тема Office</vt:lpstr>
      <vt:lpstr>Кафедра эпизоотологии и микробиологии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эпизоотологии и микробиологии</dc:title>
  <dc:creator>ЕЛЕНА-СВЕТЛАКОВА</dc:creator>
  <cp:lastModifiedBy>Елена</cp:lastModifiedBy>
  <cp:revision>3</cp:revision>
  <dcterms:created xsi:type="dcterms:W3CDTF">2016-09-26T08:36:44Z</dcterms:created>
  <dcterms:modified xsi:type="dcterms:W3CDTF">2023-10-15T17:53:15Z</dcterms:modified>
</cp:coreProperties>
</file>